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3"/>
  </p:notesMasterIdLst>
  <p:sldIdLst>
    <p:sldId id="292" r:id="rId2"/>
    <p:sldId id="307" r:id="rId3"/>
    <p:sldId id="308" r:id="rId4"/>
    <p:sldId id="315" r:id="rId5"/>
    <p:sldId id="309" r:id="rId6"/>
    <p:sldId id="314" r:id="rId7"/>
    <p:sldId id="313" r:id="rId8"/>
    <p:sldId id="311" r:id="rId9"/>
    <p:sldId id="316" r:id="rId10"/>
    <p:sldId id="312" r:id="rId11"/>
    <p:sldId id="30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Estilo medio 1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FD0F851-EC5A-4D38-B0AD-8093EC10F338}" styleName="Estilo claro 1 - Acento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7B4F7A-CEC5-4AB8-8BBE-F74AA044353A}" type="datetimeFigureOut">
              <a:rPr lang="es-MX" smtClean="0"/>
              <a:t>18/08/2021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9B6D33-3B1D-4F17-8A61-0760827834E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87089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61CFA-C2BB-47C9-B66A-FF64EFEACA9D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676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E005E-41E6-451B-BE2C-DDCDEE8A54DA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056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E4E47-816D-41EB-A10E-1E038AB5CC1E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4779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7E46-4EF1-4258-9A3B-55D8F9E77003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471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23A85-BEC9-4536-8DE2-AA23EA8DE940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414731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D0FA7-9399-4C08-AA44-B3C56EF2E6B9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9042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9449-7156-431D-80CB-2BA70AC214AD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765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8DB1D-2103-44C7-8736-3EA8E0E1F7FC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30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0A148-577C-428C-A526-B73C107135C4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120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D60A-992C-4723-AAD2-73788A4EE538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205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740F2-56A8-4020-BC51-0E4734792437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553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01A2-B55D-44BC-9D7F-8521E7FAFFF2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172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543F-895C-427D-B319-C6E80B642AA6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701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7174D-291B-4777-A8DF-321448373721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397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991D-8032-4714-85A9-8A5F120A7B2A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774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F8B7-9978-4C04-91F0-B5A7E0C36ECD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1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C45A37-4E86-4A36-878A-3DE267C86DD1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073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87A429-293A-4CA6-86E5-ACD2AACE3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94" y="958790"/>
            <a:ext cx="11504612" cy="967664"/>
          </a:xfrm>
        </p:spPr>
        <p:txBody>
          <a:bodyPr>
            <a:normAutofit fontScale="90000"/>
          </a:bodyPr>
          <a:lstStyle/>
          <a:p>
            <a:pPr algn="ctr"/>
            <a:r>
              <a:rPr lang="es-MX" sz="6000" b="0" i="0" dirty="0">
                <a:solidFill>
                  <a:srgbClr val="202124"/>
                </a:solidFill>
                <a:effectLst/>
                <a:latin typeface="Google Sans"/>
              </a:rPr>
              <a:t>TortoiseGit</a:t>
            </a:r>
            <a:endParaRPr lang="es-MX" sz="3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B39E866-3E0D-4D7C-B027-F1FCDDD4F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6B26784-38E2-4E4E-9F37-A61FB98610D4}"/>
              </a:ext>
            </a:extLst>
          </p:cNvPr>
          <p:cNvSpPr txBox="1"/>
          <p:nvPr/>
        </p:nvSpPr>
        <p:spPr>
          <a:xfrm>
            <a:off x="3654271" y="5144582"/>
            <a:ext cx="4883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b="1" i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Teacher: </a:t>
            </a:r>
            <a:r>
              <a:rPr lang="en-US" sz="1800" b="0" i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Omar Ali Zatarain Dúran</a:t>
            </a:r>
          </a:p>
          <a:p>
            <a:pPr algn="just"/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Course: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Software Configuration Management</a:t>
            </a:r>
            <a:endParaRPr lang="en-US" sz="1800" b="0" i="1" u="none" strike="noStrike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just"/>
            <a:r>
              <a:rPr lang="en-US" sz="1800" b="1" i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Author: </a:t>
            </a:r>
            <a:r>
              <a:rPr lang="en-US" sz="1800" b="0" i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Francisco Ismael López Gómez</a:t>
            </a:r>
            <a:endParaRPr lang="en-US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513DD2-ECA9-4104-A99C-39C935C2F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2860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141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AC71E6-DF91-4F3F-9BE1-7FC08AC8D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547" y="615233"/>
            <a:ext cx="8911687" cy="1280890"/>
          </a:xfrm>
        </p:spPr>
        <p:txBody>
          <a:bodyPr/>
          <a:lstStyle/>
          <a:p>
            <a:r>
              <a:rPr lang="en-US" b="1" dirty="0"/>
              <a:t>View modification history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409C890-CE2D-4E00-B21F-C696BA452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D48612E-8260-4FC6-A660-042B84C69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547" y="1585127"/>
            <a:ext cx="8782150" cy="4939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8937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638121-0FBF-4477-A6D4-F701AE32D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C82DFA7E-0676-4CC6-B30C-01E762B42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547" y="615233"/>
            <a:ext cx="8911687" cy="1280890"/>
          </a:xfrm>
        </p:spPr>
        <p:txBody>
          <a:bodyPr/>
          <a:lstStyle/>
          <a:p>
            <a:r>
              <a:rPr lang="en-US" b="1" dirty="0"/>
              <a:t>References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D5A4F79-B0C1-4BFA-8829-7050190E28D0}"/>
              </a:ext>
            </a:extLst>
          </p:cNvPr>
          <p:cNvSpPr txBox="1"/>
          <p:nvPr/>
        </p:nvSpPr>
        <p:spPr>
          <a:xfrm>
            <a:off x="1953087" y="1960871"/>
            <a:ext cx="945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graphicFrame>
        <p:nvGraphicFramePr>
          <p:cNvPr id="9" name="Objeto 8">
            <a:extLst>
              <a:ext uri="{FF2B5EF4-FFF2-40B4-BE49-F238E27FC236}">
                <a16:creationId xmlns:a16="http://schemas.microsoft.com/office/drawing/2014/main" id="{38DF1DF2-CD07-4C55-BC94-33AB635EE6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954554"/>
              </p:ext>
            </p:extLst>
          </p:nvPr>
        </p:nvGraphicFramePr>
        <p:xfrm>
          <a:off x="1953087" y="1960871"/>
          <a:ext cx="8974678" cy="130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609442" imgH="813685" progId="Word.Document.12">
                  <p:embed/>
                </p:oleObj>
              </mc:Choice>
              <mc:Fallback>
                <p:oleObj name="Document" r:id="rId2" imgW="5609442" imgH="81368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53087" y="1960871"/>
                        <a:ext cx="8974678" cy="1302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9169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C6A402-CF1F-4E27-8314-64876F615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8121" y="692604"/>
            <a:ext cx="8911687" cy="920605"/>
          </a:xfrm>
        </p:spPr>
        <p:txBody>
          <a:bodyPr/>
          <a:lstStyle/>
          <a:p>
            <a:r>
              <a:rPr lang="en-US" b="1" dirty="0"/>
              <a:t>Content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EBB8F3-E892-429A-9B94-D56961E81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8121" y="2035945"/>
            <a:ext cx="8915400" cy="377762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TortoiseGit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Repository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 Modifications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with you credentials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Link of you Repository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Modifications saved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changes are reflect of online repository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modification history		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10BC25A-3C8A-42B1-9628-C0B67B014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863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AC71E6-DF91-4F3F-9BE1-7FC08AC8D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547" y="615233"/>
            <a:ext cx="8911687" cy="1280890"/>
          </a:xfrm>
        </p:spPr>
        <p:txBody>
          <a:bodyPr/>
          <a:lstStyle/>
          <a:p>
            <a:r>
              <a:rPr lang="en-US" b="1" dirty="0"/>
              <a:t>What is </a:t>
            </a:r>
            <a:r>
              <a:rPr lang="en-US" b="1" dirty="0" err="1"/>
              <a:t>TortoiseGit</a:t>
            </a:r>
            <a:r>
              <a:rPr lang="en-US" b="1" dirty="0"/>
              <a:t>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676A9F-314F-4B25-9B95-793571F32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4509" y="1617138"/>
            <a:ext cx="8915400" cy="3777622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TortoiseGit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an open source Git client. It is responsible for managing files stored in a local repository over time [1].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you to recover previous versions of one or more files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changes are also reflected in the online report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see who modified what file, when and how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409C890-CE2D-4E00-B21F-C696BA452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050" name="Picture 2" descr="Sistemas de Control de Versiones, qué son y por qué amarlos. | by  jointDeveloper | Medium">
            <a:extLst>
              <a:ext uri="{FF2B5EF4-FFF2-40B4-BE49-F238E27FC236}">
                <a16:creationId xmlns:a16="http://schemas.microsoft.com/office/drawing/2014/main" id="{8C5549FB-55B4-4759-9BCF-8F355DF84C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94"/>
          <a:stretch/>
        </p:blipFill>
        <p:spPr bwMode="auto">
          <a:xfrm>
            <a:off x="3814323" y="3721131"/>
            <a:ext cx="4350290" cy="2104385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689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AC71E6-DF91-4F3F-9BE1-7FC08AC8D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547" y="615233"/>
            <a:ext cx="8911687" cy="1280890"/>
          </a:xfrm>
        </p:spPr>
        <p:txBody>
          <a:bodyPr/>
          <a:lstStyle/>
          <a:p>
            <a:r>
              <a:rPr lang="en-US" b="1" dirty="0"/>
              <a:t>Create Repository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409C890-CE2D-4E00-B21F-C696BA452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3C09455-5E47-4FAE-9013-E42B0BF6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546" y="1491770"/>
            <a:ext cx="9027033" cy="5077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6125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AC71E6-DF91-4F3F-9BE1-7FC08AC8D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547" y="615233"/>
            <a:ext cx="8911687" cy="1280890"/>
          </a:xfrm>
        </p:spPr>
        <p:txBody>
          <a:bodyPr/>
          <a:lstStyle/>
          <a:p>
            <a:r>
              <a:rPr lang="en-US" b="1" dirty="0"/>
              <a:t>Save modifications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1CE5B531-38FD-468A-89E4-3F54703BD4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6901" y="1612223"/>
            <a:ext cx="8860239" cy="4983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409C890-CE2D-4E00-B21F-C696BA452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407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AC71E6-DF91-4F3F-9BE1-7FC08AC8D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547" y="615233"/>
            <a:ext cx="8911687" cy="1280890"/>
          </a:xfrm>
        </p:spPr>
        <p:txBody>
          <a:bodyPr/>
          <a:lstStyle/>
          <a:p>
            <a:r>
              <a:rPr lang="en-US" b="1" dirty="0"/>
              <a:t>Login with you credentials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409C890-CE2D-4E00-B21F-C696BA452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054D034-3F29-43DB-AFE0-5D7C59867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626" y="1674366"/>
            <a:ext cx="8797111" cy="494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8487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AC71E6-DF91-4F3F-9BE1-7FC08AC8D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547" y="615233"/>
            <a:ext cx="8911687" cy="1280890"/>
          </a:xfrm>
        </p:spPr>
        <p:txBody>
          <a:bodyPr/>
          <a:lstStyle/>
          <a:p>
            <a:r>
              <a:rPr lang="en-US" b="1" dirty="0"/>
              <a:t>Add link of you repository 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5EF62CFB-DA52-4901-A3C3-1AE4940C9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0756" y="1556012"/>
            <a:ext cx="9030478" cy="50734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409C890-CE2D-4E00-B21F-C696BA452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774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AC71E6-DF91-4F3F-9BE1-7FC08AC8D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547" y="615233"/>
            <a:ext cx="8911687" cy="1280890"/>
          </a:xfrm>
        </p:spPr>
        <p:txBody>
          <a:bodyPr/>
          <a:lstStyle/>
          <a:p>
            <a:r>
              <a:rPr lang="en-US" b="1" dirty="0"/>
              <a:t>Modifications saved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6C903526-E728-4C34-B400-A06D9AA95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9547" y="1582645"/>
            <a:ext cx="8786561" cy="4942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409C890-CE2D-4E00-B21F-C696BA452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081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AC71E6-DF91-4F3F-9BE1-7FC08AC8D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0225" y="512462"/>
            <a:ext cx="10520039" cy="1280890"/>
          </a:xfrm>
        </p:spPr>
        <p:txBody>
          <a:bodyPr/>
          <a:lstStyle/>
          <a:p>
            <a:r>
              <a:rPr lang="en-US" b="1" dirty="0"/>
              <a:t>The changes are reflect in the online repository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409C890-CE2D-4E00-B21F-C696BA452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23FDC19-98D9-417D-BCFB-4ED68C8DE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633" y="1793352"/>
            <a:ext cx="8531441" cy="4798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1116870"/>
      </p:ext>
    </p:extLst>
  </p:cSld>
  <p:clrMapOvr>
    <a:masterClrMapping/>
  </p:clrMapOvr>
</p:sld>
</file>

<file path=ppt/theme/theme1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22719</TotalTime>
  <Words>148</Words>
  <Application>Microsoft Office PowerPoint</Application>
  <PresentationFormat>Panorámica</PresentationFormat>
  <Paragraphs>38</Paragraphs>
  <Slides>11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9" baseType="lpstr">
      <vt:lpstr>Arial</vt:lpstr>
      <vt:lpstr>Calibri</vt:lpstr>
      <vt:lpstr>Century Gothic</vt:lpstr>
      <vt:lpstr>Google Sans</vt:lpstr>
      <vt:lpstr>Times New Roman</vt:lpstr>
      <vt:lpstr>Wingdings 3</vt:lpstr>
      <vt:lpstr>Espiral</vt:lpstr>
      <vt:lpstr>Documento de Microsoft Word</vt:lpstr>
      <vt:lpstr>TortoiseGit</vt:lpstr>
      <vt:lpstr>Content</vt:lpstr>
      <vt:lpstr>What is TortoiseGit?</vt:lpstr>
      <vt:lpstr>Create Repository</vt:lpstr>
      <vt:lpstr>Save modifications</vt:lpstr>
      <vt:lpstr>Login with you credentials</vt:lpstr>
      <vt:lpstr>Add link of you repository </vt:lpstr>
      <vt:lpstr>Modifications saved</vt:lpstr>
      <vt:lpstr>The changes are reflect in the online repository</vt:lpstr>
      <vt:lpstr>View modification history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e implementación de una interfaz cerebro-computadora para el entrenamiento de las funciones cognitivas.</dc:title>
  <dc:creator>Personal</dc:creator>
  <cp:lastModifiedBy>vasito353@gmail.com</cp:lastModifiedBy>
  <cp:revision>141</cp:revision>
  <dcterms:created xsi:type="dcterms:W3CDTF">2020-12-09T13:27:07Z</dcterms:created>
  <dcterms:modified xsi:type="dcterms:W3CDTF">2021-08-19T22:17:43Z</dcterms:modified>
</cp:coreProperties>
</file>